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7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10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26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8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50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08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79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18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66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5F77-BA27-4A3A-AD43-06E7D0725F94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D131-CD98-4045-B10B-4343F2FA9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1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nl-NL" sz="80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B</a:t>
            </a:r>
            <a:r>
              <a:rPr lang="nl-NL" sz="8000" b="1" dirty="0" err="1" smtClean="0">
                <a:latin typeface="Tempus Sans ITC" panose="04020404030D07020202" pitchFamily="82" charset="0"/>
              </a:rPr>
              <a:t>io</a:t>
            </a:r>
            <a:r>
              <a:rPr lang="nl-NL" sz="80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Z</a:t>
            </a:r>
            <a:r>
              <a:rPr lang="nl-NL" sz="8000" b="1" dirty="0" err="1" smtClean="0">
                <a:latin typeface="Tempus Sans ITC" panose="04020404030D07020202" pitchFamily="82" charset="0"/>
              </a:rPr>
              <a:t>org</a:t>
            </a:r>
            <a:endParaRPr lang="nl-NL" sz="8000" b="1" dirty="0">
              <a:latin typeface="Tempus Sans ITC" panose="04020404030D070202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1606" y="2852936"/>
            <a:ext cx="6400800" cy="17526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Thema </a:t>
            </a:r>
            <a:r>
              <a:rPr lang="nl-NL" sz="4000" b="1" dirty="0" smtClean="0"/>
              <a:t>3: Dieren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15442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93151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Dieren en hun verdediging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Leerdoel: </a:t>
            </a:r>
          </a:p>
          <a:p>
            <a:r>
              <a:rPr lang="nl-NL" b="1" dirty="0"/>
              <a:t>Je kunt beschrijven hoe de bouw en functie van een dier bijdraagt aan de functie ‘verdediging tegen vijanden en milieu’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281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956" y="0"/>
            <a:ext cx="8229600" cy="1143000"/>
          </a:xfrm>
        </p:spPr>
        <p:txBody>
          <a:bodyPr/>
          <a:lstStyle/>
          <a:p>
            <a:pPr algn="ctr"/>
            <a:r>
              <a:rPr lang="nl-NL" dirty="0" smtClean="0"/>
              <a:t>Dieren en hun 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Dieren leven op vele verschillende plekken op de wereld.</a:t>
            </a:r>
          </a:p>
          <a:p>
            <a:r>
              <a:rPr lang="nl-NL" dirty="0" smtClean="0"/>
              <a:t>Sommige plekken zijn heel warm andere zijn heel koud.</a:t>
            </a:r>
          </a:p>
          <a:p>
            <a:r>
              <a:rPr lang="nl-NL" dirty="0" smtClean="0"/>
              <a:t>Sommige plekken zijn heel vochtig en andere weer heel droog.</a:t>
            </a:r>
          </a:p>
          <a:p>
            <a:endParaRPr lang="nl-NL" dirty="0"/>
          </a:p>
          <a:p>
            <a:r>
              <a:rPr lang="nl-NL" dirty="0" smtClean="0"/>
              <a:t>Dieren hebben zich aangepast aan hun omgeving en kunnen hier dus overleven.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71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nl-NL" dirty="0" smtClean="0"/>
              <a:t>Dieren en vijanden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Sommige dieren zijn roofdieren maar de meeste zijn prooidieren.</a:t>
            </a:r>
          </a:p>
          <a:p>
            <a:r>
              <a:rPr lang="nl-NL" dirty="0" smtClean="0"/>
              <a:t>De prooidieren moeten zich verdedigen tegen de roofdieren, hoe doen ze dat??</a:t>
            </a:r>
          </a:p>
          <a:p>
            <a:endParaRPr lang="nl-NL" dirty="0" smtClean="0"/>
          </a:p>
          <a:p>
            <a:r>
              <a:rPr lang="nl-NL" dirty="0" smtClean="0"/>
              <a:t>Dat gaan we tijdens dit leerdoel ervaren.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518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nl-NL" dirty="0" smtClean="0"/>
              <a:t>Milieu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omgeving waar je woont bepaalt je milieu.</a:t>
            </a:r>
          </a:p>
          <a:p>
            <a:r>
              <a:rPr lang="nl-NL" dirty="0" smtClean="0"/>
              <a:t>Woon je in midden Afrika dan is het warmer en droger dan dat je in Nederland woont.</a:t>
            </a:r>
          </a:p>
          <a:p>
            <a:endParaRPr lang="nl-NL" dirty="0"/>
          </a:p>
          <a:p>
            <a:r>
              <a:rPr lang="nl-NL" dirty="0" smtClean="0"/>
              <a:t>Dat is met dieren ook zo. De omgeving (</a:t>
            </a:r>
            <a:r>
              <a:rPr lang="nl-NL" smtClean="0"/>
              <a:t>het milieu) bepaalt </a:t>
            </a:r>
            <a:r>
              <a:rPr lang="nl-NL" dirty="0" smtClean="0"/>
              <a:t>hoe zij zich gedragen en hoe ze eruit zien.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3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923" y="11402"/>
            <a:ext cx="8229600" cy="1143000"/>
          </a:xfrm>
        </p:spPr>
        <p:txBody>
          <a:bodyPr/>
          <a:lstStyle/>
          <a:p>
            <a:pPr algn="ctr"/>
            <a:r>
              <a:rPr lang="nl-NL" dirty="0" smtClean="0"/>
              <a:t>Milieu</a:t>
            </a:r>
            <a:endParaRPr lang="nl-NL" dirty="0"/>
          </a:p>
        </p:txBody>
      </p:sp>
      <p:pic>
        <p:nvPicPr>
          <p:cNvPr id="1026" name="Picture 2" descr="Afbeeldingsresultaat voor bison in the sn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" y="2125266"/>
            <a:ext cx="2263140" cy="16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3862523"/>
            <a:ext cx="2263140" cy="16973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585755" y="2699113"/>
            <a:ext cx="533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bizon heeft een dikke vacht tegen de kou</a:t>
            </a:r>
            <a:r>
              <a:rPr lang="nl-NL" sz="1350" dirty="0"/>
              <a:t>.</a:t>
            </a:r>
            <a:endParaRPr lang="nl-NL" sz="1350" dirty="0"/>
          </a:p>
        </p:txBody>
      </p:sp>
      <p:sp>
        <p:nvSpPr>
          <p:cNvPr id="6" name="Tekstvak 5"/>
          <p:cNvSpPr txBox="1"/>
          <p:nvPr/>
        </p:nvSpPr>
        <p:spPr>
          <a:xfrm>
            <a:off x="3585755" y="4434202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buffel heeft een dunne vacht.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0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402" y="86647"/>
            <a:ext cx="8229600" cy="1143000"/>
          </a:xfrm>
        </p:spPr>
        <p:txBody>
          <a:bodyPr/>
          <a:lstStyle/>
          <a:p>
            <a:pPr algn="ctr"/>
            <a:r>
              <a:rPr lang="nl-NL" dirty="0" smtClean="0"/>
              <a:t>Milieu</a:t>
            </a:r>
            <a:endParaRPr lang="nl-NL" dirty="0"/>
          </a:p>
        </p:txBody>
      </p:sp>
      <p:pic>
        <p:nvPicPr>
          <p:cNvPr id="2050" name="Picture 2" descr="Afbeeldingsresultaat voor kame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0" y="3960563"/>
            <a:ext cx="2365081" cy="17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38798" y="2637012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ene dier heeft heel veel eten en </a:t>
            </a:r>
            <a:endParaRPr lang="nl-NL" dirty="0" smtClean="0"/>
          </a:p>
          <a:p>
            <a:r>
              <a:rPr lang="nl-NL" dirty="0" smtClean="0"/>
              <a:t>drinken </a:t>
            </a:r>
            <a:r>
              <a:rPr lang="nl-NL" dirty="0"/>
              <a:t>ter beschikking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851920" y="454066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andere dier bijna niets</a:t>
            </a:r>
            <a:endParaRPr lang="nl-NL" dirty="0"/>
          </a:p>
        </p:txBody>
      </p:sp>
      <p:pic>
        <p:nvPicPr>
          <p:cNvPr id="1028" name="Picture 4" descr="Afbeeldingsresultaat voor capib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0" y="2093277"/>
            <a:ext cx="2365081" cy="15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7991"/>
            <a:ext cx="7886700" cy="673691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Verdediging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4128" y="1804785"/>
            <a:ext cx="7886700" cy="4195965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Dieren hebben verschillende manieren om zich te verdediging.</a:t>
            </a:r>
          </a:p>
          <a:p>
            <a:r>
              <a:rPr lang="nl-NL" dirty="0" smtClean="0"/>
              <a:t>Vechten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Vluchten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Camoufleren 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Aangepast lichaam (stekels, gif,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pic>
        <p:nvPicPr>
          <p:cNvPr id="2050" name="Picture 2" descr="Afbeeldingsresultaat voor dieren en hun verdedi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79" y="2125984"/>
            <a:ext cx="19288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ieren en hun verdedi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45" y="4540976"/>
            <a:ext cx="1946366" cy="14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cheetah achtervol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45" y="2929714"/>
            <a:ext cx="1955018" cy="12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fbeeldingsresultaat voor dieren camouflage"/>
          <p:cNvSpPr>
            <a:spLocks noChangeAspect="1" noChangeArrowheads="1"/>
          </p:cNvSpPr>
          <p:nvPr/>
        </p:nvSpPr>
        <p:spPr bwMode="auto">
          <a:xfrm>
            <a:off x="47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661" y="4096804"/>
            <a:ext cx="1909831" cy="12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86700" cy="67647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Verdediging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54531"/>
            <a:ext cx="7886700" cy="35354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Veel dieren hebben een manier om zich te verdedigen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een kan snel vluchten (</a:t>
            </a:r>
            <a:r>
              <a:rPr lang="nl-NL" smtClean="0"/>
              <a:t>vliegen, rennen </a:t>
            </a:r>
            <a:r>
              <a:rPr lang="nl-NL" dirty="0" smtClean="0"/>
              <a:t>of in een hol kruipen)</a:t>
            </a:r>
          </a:p>
          <a:p>
            <a:r>
              <a:rPr lang="nl-NL" dirty="0" smtClean="0"/>
              <a:t>De andere vecht en probeert zich zo te redden</a:t>
            </a:r>
          </a:p>
          <a:p>
            <a:r>
              <a:rPr lang="nl-NL" dirty="0" smtClean="0"/>
              <a:t>Sommige passen hun lichaam aan door middel van stekels of een  schild.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Dieren met de beste manieren om zich te verdedigen maken het meeste kans om te overleven. Want als je dat niet kunt wordt je opgegeten.</a:t>
            </a:r>
          </a:p>
        </p:txBody>
      </p:sp>
    </p:spTree>
    <p:extLst>
      <p:ext uri="{BB962C8B-B14F-4D97-AF65-F5344CB8AC3E}">
        <p14:creationId xmlns:p14="http://schemas.microsoft.com/office/powerpoint/2010/main" val="691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A9EA25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299</Words>
  <Application>Microsoft Office PowerPoint</Application>
  <PresentationFormat>Diavoorstelling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Tempus Sans ITC</vt:lpstr>
      <vt:lpstr>Kantoorthema</vt:lpstr>
      <vt:lpstr>BioZorg</vt:lpstr>
      <vt:lpstr>Dieren en hun verdediging</vt:lpstr>
      <vt:lpstr>Dieren en hun omgeving</vt:lpstr>
      <vt:lpstr>Dieren en vijanden</vt:lpstr>
      <vt:lpstr>Milieu</vt:lpstr>
      <vt:lpstr>Milieu</vt:lpstr>
      <vt:lpstr>Milieu</vt:lpstr>
      <vt:lpstr>Verdediging</vt:lpstr>
      <vt:lpstr>Verdediging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Gerrits, F.M.J.</dc:creator>
  <cp:lastModifiedBy>Zeeuw, de E.P.</cp:lastModifiedBy>
  <cp:revision>22</cp:revision>
  <dcterms:created xsi:type="dcterms:W3CDTF">2017-06-18T10:49:00Z</dcterms:created>
  <dcterms:modified xsi:type="dcterms:W3CDTF">2017-11-21T13:26:01Z</dcterms:modified>
</cp:coreProperties>
</file>